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0E5F3-9A42-4BAE-B384-A3B0A476390D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35447-A7F5-4E9D-BC84-3C8D7D8A9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1531" y="2234589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80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ea typeface="Alexandria" pitchFamily="34" charset="-122"/>
                <a:cs typeface="Times New Roman" pitchFamily="18" charset="0"/>
              </a:rPr>
              <a:t>Election 2024 Data Analysis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64037" y="4432935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34CAC88D-1274-AB6F-80AB-83A8790F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2192481"/>
            <a:ext cx="11762509" cy="4512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467591"/>
            <a:ext cx="1457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Party Distribution In UP According To Constituency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5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C2A31243-5B5D-D48C-79C9-34EC82A5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381578"/>
            <a:ext cx="11045536" cy="5031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473" y="550581"/>
            <a:ext cx="1421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Party Distribution  In </a:t>
            </a:r>
            <a:r>
              <a:rPr lang="en-IN" sz="48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MP </a:t>
            </a:r>
            <a:r>
              <a:rPr lang="en-IN" sz="48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According To Constituency</a:t>
            </a:r>
            <a:endParaRPr lang="en-IN" sz="48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273" y="6930736"/>
            <a:ext cx="1154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representation of Madhya Pradesh’s constituency wise.</a:t>
            </a:r>
          </a:p>
          <a:p>
            <a:r>
              <a:rPr lang="en-IN" dirty="0"/>
              <a:t>Here we can see that in Indore there is only BJP as it was because the many voters has voted to NOTA</a:t>
            </a:r>
          </a:p>
        </p:txBody>
      </p:sp>
    </p:spTree>
    <p:extLst>
      <p:ext uri="{BB962C8B-B14F-4D97-AF65-F5344CB8AC3E}">
        <p14:creationId xmlns:p14="http://schemas.microsoft.com/office/powerpoint/2010/main" val="219321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CBE9E913-A2D0-855F-6E88-E5F1433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5" y="1849581"/>
            <a:ext cx="11939154" cy="4813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8082" y="633845"/>
            <a:ext cx="10307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 In One Dashboard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2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-40969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782717" y="763894"/>
            <a:ext cx="7960281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ea typeface="Alexandria" pitchFamily="34" charset="-122"/>
                <a:cs typeface="Times New Roman" pitchFamily="18" charset="0"/>
              </a:rPr>
              <a:t>Highest Votes Of Top 10 Party</a:t>
            </a:r>
            <a:endParaRPr lang="en-US" sz="54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2806184"/>
            <a:ext cx="3281482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345900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806184"/>
            <a:ext cx="3898821" cy="812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97"/>
              </a:lnSpc>
              <a:buNone/>
            </a:pP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3865007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806184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345900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xmlns="" id="{AD82629B-FE0A-E2EB-75F7-DFDFBA07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75" y="2015360"/>
            <a:ext cx="10692244" cy="41988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582" y="6847609"/>
            <a:ext cx="1122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is the distribution of the votes to each party in descending order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330887" y="2782014"/>
            <a:ext cx="4902518" cy="570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90"/>
              </a:lnSpc>
              <a:buNone/>
            </a:pPr>
            <a:endParaRPr lang="en-US" sz="3592" dirty="0"/>
          </a:p>
        </p:txBody>
      </p:sp>
      <p:sp>
        <p:nvSpPr>
          <p:cNvPr id="9" name="Text 6"/>
          <p:cNvSpPr/>
          <p:nvPr/>
        </p:nvSpPr>
        <p:spPr>
          <a:xfrm>
            <a:off x="4725829" y="5476518"/>
            <a:ext cx="107633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5"/>
              </a:lnSpc>
              <a:buNone/>
            </a:pPr>
            <a:endParaRPr lang="en-US" sz="2155" dirty="0"/>
          </a:p>
        </p:txBody>
      </p:sp>
      <p:sp>
        <p:nvSpPr>
          <p:cNvPr id="10" name="Text 7"/>
          <p:cNvSpPr/>
          <p:nvPr/>
        </p:nvSpPr>
        <p:spPr>
          <a:xfrm>
            <a:off x="3639026" y="3612356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endParaRPr lang="en-US" sz="1796" dirty="0"/>
          </a:p>
        </p:txBody>
      </p:sp>
      <p:sp>
        <p:nvSpPr>
          <p:cNvPr id="11" name="Text 8"/>
          <p:cNvSpPr/>
          <p:nvPr/>
        </p:nvSpPr>
        <p:spPr>
          <a:xfrm>
            <a:off x="2504242" y="4001453"/>
            <a:ext cx="4550807" cy="831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84"/>
              </a:lnSpc>
              <a:buNone/>
            </a:pPr>
            <a:endParaRPr lang="en-US" sz="1365" dirty="0"/>
          </a:p>
        </p:txBody>
      </p:sp>
      <p:sp>
        <p:nvSpPr>
          <p:cNvPr id="14" name="Text 11"/>
          <p:cNvSpPr/>
          <p:nvPr/>
        </p:nvSpPr>
        <p:spPr>
          <a:xfrm>
            <a:off x="7233404" y="5476518"/>
            <a:ext cx="163354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5"/>
              </a:lnSpc>
              <a:buNone/>
            </a:pPr>
            <a:endParaRPr lang="en-US" sz="2155" dirty="0"/>
          </a:p>
        </p:txBody>
      </p:sp>
      <p:sp>
        <p:nvSpPr>
          <p:cNvPr id="15" name="Text 12"/>
          <p:cNvSpPr/>
          <p:nvPr/>
        </p:nvSpPr>
        <p:spPr>
          <a:xfrm>
            <a:off x="6174462" y="6393537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endParaRPr lang="en-US" sz="1796" dirty="0"/>
          </a:p>
        </p:txBody>
      </p:sp>
      <p:sp>
        <p:nvSpPr>
          <p:cNvPr id="16" name="Text 13"/>
          <p:cNvSpPr/>
          <p:nvPr/>
        </p:nvSpPr>
        <p:spPr>
          <a:xfrm>
            <a:off x="5039678" y="6782633"/>
            <a:ext cx="4550807" cy="831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84"/>
              </a:lnSpc>
              <a:buNone/>
            </a:pPr>
            <a:endParaRPr lang="en-US" sz="1365" dirty="0"/>
          </a:p>
        </p:txBody>
      </p:sp>
      <p:sp>
        <p:nvSpPr>
          <p:cNvPr id="19" name="Text 16"/>
          <p:cNvSpPr/>
          <p:nvPr/>
        </p:nvSpPr>
        <p:spPr>
          <a:xfrm>
            <a:off x="9768602" y="5476518"/>
            <a:ext cx="163711" cy="273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55"/>
              </a:lnSpc>
              <a:buNone/>
            </a:pPr>
            <a:endParaRPr lang="en-US" sz="2155" dirty="0"/>
          </a:p>
        </p:txBody>
      </p:sp>
      <p:sp>
        <p:nvSpPr>
          <p:cNvPr id="20" name="Text 17"/>
          <p:cNvSpPr/>
          <p:nvPr/>
        </p:nvSpPr>
        <p:spPr>
          <a:xfrm>
            <a:off x="8710017" y="3612356"/>
            <a:ext cx="2281118" cy="2851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5"/>
              </a:lnSpc>
              <a:buNone/>
            </a:pPr>
            <a:endParaRPr lang="en-US" sz="1796" dirty="0"/>
          </a:p>
        </p:txBody>
      </p:sp>
      <p:sp>
        <p:nvSpPr>
          <p:cNvPr id="21" name="Text 18"/>
          <p:cNvSpPr/>
          <p:nvPr/>
        </p:nvSpPr>
        <p:spPr>
          <a:xfrm>
            <a:off x="7575113" y="4001453"/>
            <a:ext cx="4550926" cy="831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84"/>
              </a:lnSpc>
              <a:buNone/>
            </a:pPr>
            <a:endParaRPr lang="en-US" sz="1365" dirty="0"/>
          </a:p>
        </p:txBody>
      </p:sp>
      <p:sp>
        <p:nvSpPr>
          <p:cNvPr id="23" name="TextBox 22"/>
          <p:cNvSpPr txBox="1"/>
          <p:nvPr/>
        </p:nvSpPr>
        <p:spPr>
          <a:xfrm>
            <a:off x="800099" y="296872"/>
            <a:ext cx="11533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Highest Votes Of Top 10 Candidates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xmlns="" id="{61F5D86C-9A2E-4D5A-E147-0A37640E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65" y="1650694"/>
            <a:ext cx="10872471" cy="51574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04242" y="7229751"/>
            <a:ext cx="1128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distribution of votes to each candidate in descending order</a:t>
            </a:r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6235303" y="931426"/>
            <a:ext cx="6417112" cy="703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3"/>
              </a:lnSpc>
              <a:buNone/>
            </a:pPr>
            <a:endParaRPr lang="en-US" sz="4434" dirty="0"/>
          </a:p>
        </p:txBody>
      </p:sp>
      <p:sp>
        <p:nvSpPr>
          <p:cNvPr id="9" name="Text 5"/>
          <p:cNvSpPr/>
          <p:nvPr/>
        </p:nvSpPr>
        <p:spPr>
          <a:xfrm>
            <a:off x="6456878" y="2099905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0" name="Text 6"/>
          <p:cNvSpPr/>
          <p:nvPr/>
        </p:nvSpPr>
        <p:spPr>
          <a:xfrm>
            <a:off x="8368427" y="2099905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1" name="Text 7"/>
          <p:cNvSpPr/>
          <p:nvPr/>
        </p:nvSpPr>
        <p:spPr>
          <a:xfrm>
            <a:off x="10276165" y="2099905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2" name="Text 8"/>
          <p:cNvSpPr/>
          <p:nvPr/>
        </p:nvSpPr>
        <p:spPr>
          <a:xfrm>
            <a:off x="12183904" y="2099905"/>
            <a:ext cx="1476018" cy="10269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4" name="Text 10"/>
          <p:cNvSpPr/>
          <p:nvPr/>
        </p:nvSpPr>
        <p:spPr>
          <a:xfrm>
            <a:off x="6456878" y="3398758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5" name="Text 11"/>
          <p:cNvSpPr/>
          <p:nvPr/>
        </p:nvSpPr>
        <p:spPr>
          <a:xfrm>
            <a:off x="8368427" y="3398758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6" name="Text 12"/>
          <p:cNvSpPr/>
          <p:nvPr/>
        </p:nvSpPr>
        <p:spPr>
          <a:xfrm>
            <a:off x="10276165" y="3398758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7" name="Text 13"/>
          <p:cNvSpPr/>
          <p:nvPr/>
        </p:nvSpPr>
        <p:spPr>
          <a:xfrm>
            <a:off x="12183904" y="3398758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19" name="Text 15"/>
          <p:cNvSpPr/>
          <p:nvPr/>
        </p:nvSpPr>
        <p:spPr>
          <a:xfrm>
            <a:off x="6456878" y="4013002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0" name="Text 16"/>
          <p:cNvSpPr/>
          <p:nvPr/>
        </p:nvSpPr>
        <p:spPr>
          <a:xfrm>
            <a:off x="8368427" y="4013002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1" name="Text 17"/>
          <p:cNvSpPr/>
          <p:nvPr/>
        </p:nvSpPr>
        <p:spPr>
          <a:xfrm>
            <a:off x="10276165" y="4013002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2" name="Text 18"/>
          <p:cNvSpPr/>
          <p:nvPr/>
        </p:nvSpPr>
        <p:spPr>
          <a:xfrm>
            <a:off x="12183904" y="4013002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4" name="Text 20"/>
          <p:cNvSpPr/>
          <p:nvPr/>
        </p:nvSpPr>
        <p:spPr>
          <a:xfrm>
            <a:off x="6456878" y="4627245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5" name="Text 21"/>
          <p:cNvSpPr/>
          <p:nvPr/>
        </p:nvSpPr>
        <p:spPr>
          <a:xfrm>
            <a:off x="8368427" y="4627245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6" name="Text 22"/>
          <p:cNvSpPr/>
          <p:nvPr/>
        </p:nvSpPr>
        <p:spPr>
          <a:xfrm>
            <a:off x="10276165" y="4627245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7" name="Text 23"/>
          <p:cNvSpPr/>
          <p:nvPr/>
        </p:nvSpPr>
        <p:spPr>
          <a:xfrm>
            <a:off x="12183904" y="4627245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29" name="Text 25"/>
          <p:cNvSpPr/>
          <p:nvPr/>
        </p:nvSpPr>
        <p:spPr>
          <a:xfrm>
            <a:off x="6456878" y="5241488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0" name="Text 26"/>
          <p:cNvSpPr/>
          <p:nvPr/>
        </p:nvSpPr>
        <p:spPr>
          <a:xfrm>
            <a:off x="8368427" y="5241488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1" name="Text 27"/>
          <p:cNvSpPr/>
          <p:nvPr/>
        </p:nvSpPr>
        <p:spPr>
          <a:xfrm>
            <a:off x="10276165" y="5241488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2" name="Text 28"/>
          <p:cNvSpPr/>
          <p:nvPr/>
        </p:nvSpPr>
        <p:spPr>
          <a:xfrm>
            <a:off x="12183904" y="5241488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4" name="Text 30"/>
          <p:cNvSpPr/>
          <p:nvPr/>
        </p:nvSpPr>
        <p:spPr>
          <a:xfrm>
            <a:off x="6456878" y="5855732"/>
            <a:ext cx="1476018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5" name="Text 31"/>
          <p:cNvSpPr/>
          <p:nvPr/>
        </p:nvSpPr>
        <p:spPr>
          <a:xfrm>
            <a:off x="8368427" y="5855732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6" name="Text 32"/>
          <p:cNvSpPr/>
          <p:nvPr/>
        </p:nvSpPr>
        <p:spPr>
          <a:xfrm>
            <a:off x="10276165" y="5855732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7" name="Text 33"/>
          <p:cNvSpPr/>
          <p:nvPr/>
        </p:nvSpPr>
        <p:spPr>
          <a:xfrm>
            <a:off x="12183904" y="5855732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39" name="Text 35"/>
          <p:cNvSpPr/>
          <p:nvPr/>
        </p:nvSpPr>
        <p:spPr>
          <a:xfrm>
            <a:off x="6456878" y="6812280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40" name="Text 36"/>
          <p:cNvSpPr/>
          <p:nvPr/>
        </p:nvSpPr>
        <p:spPr>
          <a:xfrm>
            <a:off x="8368427" y="6812280"/>
            <a:ext cx="147220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sp>
        <p:nvSpPr>
          <p:cNvPr id="42" name="Text 38"/>
          <p:cNvSpPr/>
          <p:nvPr/>
        </p:nvSpPr>
        <p:spPr>
          <a:xfrm>
            <a:off x="12183904" y="6812280"/>
            <a:ext cx="147601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endParaRPr lang="en-US" sz="1685" dirty="0"/>
          </a:p>
        </p:txBody>
      </p:sp>
      <p:pic>
        <p:nvPicPr>
          <p:cNvPr id="44" name="Content Placeholder 4">
            <a:extLst>
              <a:ext uri="{FF2B5EF4-FFF2-40B4-BE49-F238E27FC236}">
                <a16:creationId xmlns:a16="http://schemas.microsoft.com/office/drawing/2014/main" xmlns="" id="{BBB002EB-1159-B33A-96D6-CE20B4F5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10" y="1901537"/>
            <a:ext cx="12261274" cy="508189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652155" y="509155"/>
            <a:ext cx="1114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EVM Votes  </a:t>
            </a:r>
            <a:r>
              <a:rPr lang="en-IN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VS  </a:t>
            </a:r>
            <a:r>
              <a:rPr lang="en-IN" sz="54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Postal Votes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32610" y="7189462"/>
            <a:ext cx="1235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comparison of EVM votes and the Postal votes ,as the areas where voting booths cannot be installed will undergo the postal </a:t>
            </a:r>
            <a:r>
              <a:rPr lang="en-IN" dirty="0" smtClean="0"/>
              <a:t>votes.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xmlns="" id="{12210A2E-55EF-015F-276C-859DBC6F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5" y="1615758"/>
            <a:ext cx="11959937" cy="51711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17173" y="280555"/>
            <a:ext cx="784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EVM Votes Density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7364" y="7086600"/>
            <a:ext cx="12541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density at which the EVM votes are given according to the states are represented here the darker region represents the dense, the lighter area represents the sparse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46305D74-063C-B0D8-471A-A08F36B7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3" y="1787236"/>
            <a:ext cx="12822382" cy="44161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0818" y="602673"/>
            <a:ext cx="11097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Postal Votes Density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145" y="6722918"/>
            <a:ext cx="1301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density at which the Postal votes are given according to the states are represented here the darker region represents the dense, the lighter area represents the sparse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8462"/>
            <a:ext cx="14630400" cy="9792533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6" name="Text 2"/>
          <p:cNvSpPr/>
          <p:nvPr/>
        </p:nvSpPr>
        <p:spPr>
          <a:xfrm>
            <a:off x="604837" y="475178"/>
            <a:ext cx="6192203" cy="568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6"/>
              </a:lnSpc>
              <a:buNone/>
            </a:pPr>
            <a:endParaRPr lang="en-US" sz="3581" dirty="0"/>
          </a:p>
        </p:txBody>
      </p:sp>
      <p:sp>
        <p:nvSpPr>
          <p:cNvPr id="8" name="Text 3"/>
          <p:cNvSpPr/>
          <p:nvPr/>
        </p:nvSpPr>
        <p:spPr>
          <a:xfrm>
            <a:off x="604837" y="1907619"/>
            <a:ext cx="235005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endParaRPr lang="en-US" sz="1791" dirty="0"/>
          </a:p>
        </p:txBody>
      </p:sp>
      <p:sp>
        <p:nvSpPr>
          <p:cNvPr id="9" name="Text 4"/>
          <p:cNvSpPr/>
          <p:nvPr/>
        </p:nvSpPr>
        <p:spPr>
          <a:xfrm>
            <a:off x="604837" y="229540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1" name="Text 5"/>
          <p:cNvSpPr/>
          <p:nvPr/>
        </p:nvSpPr>
        <p:spPr>
          <a:xfrm>
            <a:off x="604837" y="4248269"/>
            <a:ext cx="2345412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endParaRPr lang="en-US" sz="1791" dirty="0"/>
          </a:p>
        </p:txBody>
      </p:sp>
      <p:sp>
        <p:nvSpPr>
          <p:cNvPr id="14" name="Text 7"/>
          <p:cNvSpPr/>
          <p:nvPr/>
        </p:nvSpPr>
        <p:spPr>
          <a:xfrm>
            <a:off x="604837" y="6312337"/>
            <a:ext cx="238410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endParaRPr lang="en-US" sz="1791" dirty="0"/>
          </a:p>
        </p:txBody>
      </p:sp>
      <p:sp>
        <p:nvSpPr>
          <p:cNvPr id="15" name="Text 8"/>
          <p:cNvSpPr/>
          <p:nvPr/>
        </p:nvSpPr>
        <p:spPr>
          <a:xfrm>
            <a:off x="604837" y="67001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7" name="Text 9"/>
          <p:cNvSpPr/>
          <p:nvPr/>
        </p:nvSpPr>
        <p:spPr>
          <a:xfrm>
            <a:off x="604837" y="8376404"/>
            <a:ext cx="3123962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8"/>
              </a:lnSpc>
              <a:buNone/>
            </a:pPr>
            <a:r>
              <a:rPr lang="en-US" sz="1791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Combating Misinformation</a:t>
            </a:r>
            <a:endParaRPr lang="en-US" sz="1791" dirty="0"/>
          </a:p>
        </p:txBody>
      </p:sp>
      <p:sp>
        <p:nvSpPr>
          <p:cNvPr id="18" name="Text 10"/>
          <p:cNvSpPr/>
          <p:nvPr/>
        </p:nvSpPr>
        <p:spPr>
          <a:xfrm>
            <a:off x="604837" y="876419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Efforts to combat disinformation are ongoing, involving collaboration between governments, tech companies, and media organizations.</a:t>
            </a:r>
            <a:endParaRPr lang="en-US" sz="1361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xmlns="" id="{B136967D-A861-C76D-647A-539AD72E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09" y="1402774"/>
            <a:ext cx="12749646" cy="55739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15737" y="157194"/>
            <a:ext cx="98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BJP Total Votes In Each State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5737" y="7367155"/>
            <a:ext cx="9777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This represent the total votes BJP has acquired in each states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C59F29B7-D13B-5163-19A5-1A72DDB8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1569027"/>
            <a:ext cx="12022282" cy="4842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3781" y="251889"/>
            <a:ext cx="1075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INC’S </a:t>
            </a: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Total Votes In Each State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475509" y="6909955"/>
            <a:ext cx="11533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This represent the total votes INC has acquired in each states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352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DB4871F2-BB25-06B5-4C6A-0EE9EF50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2052638"/>
            <a:ext cx="11824855" cy="3997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5673" y="789709"/>
            <a:ext cx="9819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Party Distribution In UP</a:t>
            </a:r>
            <a:endParaRPr lang="en-IN" sz="5400" b="1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122218" y="6930736"/>
            <a:ext cx="1184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UP is the state with the highest no to seats as compared to others, so it was required to give its dense representation.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74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279</Words>
  <Application>Microsoft Office PowerPoint</Application>
  <PresentationFormat>Custom</PresentationFormat>
  <Paragraphs>31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7</cp:revision>
  <dcterms:created xsi:type="dcterms:W3CDTF">2024-06-30T19:37:01Z</dcterms:created>
  <dcterms:modified xsi:type="dcterms:W3CDTF">2024-06-30T20:34:04Z</dcterms:modified>
</cp:coreProperties>
</file>